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031b030617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031b030617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31b03061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031b03061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31b030617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031b030617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031b03061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031b030617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31b03061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31b03061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31b030617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031b030617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031b03061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031b03061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031b03061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031b03061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31b03061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031b03061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31b03061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31b03061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31b03061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31b03061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031b03061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031b03061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031b03061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031b03061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031b03061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031b030617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31b030617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31b030617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31b03061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31b03061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031b03061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031b03061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Présentation sur les pronoms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15125"/>
            <a:ext cx="8520600" cy="12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Par: Dave Mazzone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23 mai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311700" y="1164450"/>
            <a:ext cx="8520600" cy="28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3. Les pronoms démonstratifs varient selon</a:t>
            </a:r>
            <a:endParaRPr sz="1850" dirty="0">
              <a:solidFill>
                <a:srgbClr val="202124"/>
              </a:solidFill>
            </a:endParaRP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en" sz="1850" dirty="0">
                <a:solidFill>
                  <a:srgbClr val="202124"/>
                </a:solidFill>
              </a:rPr>
              <a:t>Le genre (celui, celle, ce)</a:t>
            </a:r>
            <a:endParaRPr sz="1850" dirty="0">
              <a:solidFill>
                <a:srgbClr val="202124"/>
              </a:solidFill>
            </a:endParaRP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en" sz="1850" dirty="0">
                <a:solidFill>
                  <a:srgbClr val="202124"/>
                </a:solidFill>
              </a:rPr>
              <a:t>Le nombre (celui, ceux)</a:t>
            </a:r>
            <a:endParaRPr sz="1850" dirty="0">
              <a:solidFill>
                <a:srgbClr val="202124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u="sng" dirty="0">
                <a:solidFill>
                  <a:srgbClr val="202124"/>
                </a:solidFill>
              </a:rPr>
              <a:t>Ces pronoms remplacent un nom précédé d’un déterminant possessif</a:t>
            </a:r>
            <a:endParaRPr sz="1850" u="sng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Par exemple: 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ce, ceci, cela, celui-ci, celui-là, celle-ci, celle-là, ceux-ci, celles-là</a:t>
            </a:r>
            <a:endParaRPr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842850" y="2068200"/>
            <a:ext cx="7458300" cy="10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 b="1" dirty="0">
                <a:solidFill>
                  <a:srgbClr val="202124"/>
                </a:solidFill>
              </a:rPr>
              <a:t>Pratiquons ensemble</a:t>
            </a:r>
            <a:endParaRPr sz="5750" dirty="0"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A. Pronoms personnels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Associez chaque groupe nominal au pronom personnel correspondant.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James Watts: 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Kim Watts: __________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Renuka et moi: 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Eric, Eddy et Anthony: ____________</a:t>
            </a:r>
            <a:endParaRPr sz="1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A. Pronoms personnels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Associez chaque groupe nominal au pronom personnel correspondant: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James Watts: </a:t>
            </a:r>
            <a:r>
              <a:rPr lang="en" sz="1850" b="1" u="sng" dirty="0">
                <a:solidFill>
                  <a:srgbClr val="202124"/>
                </a:solidFill>
              </a:rPr>
              <a:t>il</a:t>
            </a:r>
            <a:r>
              <a:rPr lang="en" sz="1850" b="1" dirty="0">
                <a:solidFill>
                  <a:srgbClr val="202124"/>
                </a:solidFill>
              </a:rPr>
              <a:t> (masculin singulier)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Kim Watts: </a:t>
            </a:r>
            <a:r>
              <a:rPr lang="en" sz="1850" b="1" u="sng" dirty="0">
                <a:solidFill>
                  <a:srgbClr val="202124"/>
                </a:solidFill>
              </a:rPr>
              <a:t>elle</a:t>
            </a:r>
            <a:r>
              <a:rPr lang="en" sz="1850" b="1" dirty="0">
                <a:solidFill>
                  <a:srgbClr val="202124"/>
                </a:solidFill>
              </a:rPr>
              <a:t> (feminin singulier)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Renuka et moi: </a:t>
            </a:r>
            <a:r>
              <a:rPr lang="en" sz="1850" b="1" u="sng" dirty="0">
                <a:solidFill>
                  <a:srgbClr val="202124"/>
                </a:solidFill>
              </a:rPr>
              <a:t>nous</a:t>
            </a:r>
            <a:r>
              <a:rPr lang="en" sz="1850" b="1" dirty="0">
                <a:solidFill>
                  <a:srgbClr val="202124"/>
                </a:solidFill>
              </a:rPr>
              <a:t> (pluriel)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Eric, Eddy et Anthony: </a:t>
            </a:r>
            <a:r>
              <a:rPr lang="en" sz="1850" b="1" u="sng" dirty="0">
                <a:solidFill>
                  <a:srgbClr val="202124"/>
                </a:solidFill>
              </a:rPr>
              <a:t>ils</a:t>
            </a:r>
            <a:r>
              <a:rPr lang="en" sz="1850" b="1" dirty="0">
                <a:solidFill>
                  <a:srgbClr val="202124"/>
                </a:solidFill>
              </a:rPr>
              <a:t> (masculin pluriel)</a:t>
            </a:r>
            <a:endParaRPr sz="19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B. Pronoms possessifs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Associez chaque groupe nominal au pronom possessif correspondant: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Ma mère: _________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Ses valises: _________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Vos documents: _________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Tes frères: __________</a:t>
            </a:r>
            <a:endParaRPr sz="2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B. Pronoms possessifs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Associez chaque groupe nominal au pronom possessif correspondant: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Ma mère: </a:t>
            </a:r>
            <a:r>
              <a:rPr lang="en" sz="1850" b="1" u="sng" dirty="0">
                <a:solidFill>
                  <a:srgbClr val="202124"/>
                </a:solidFill>
              </a:rPr>
              <a:t>la mienne</a:t>
            </a:r>
            <a:r>
              <a:rPr lang="en" sz="1850" b="1" dirty="0">
                <a:solidFill>
                  <a:srgbClr val="202124"/>
                </a:solidFill>
              </a:rPr>
              <a:t> (feminin singulier)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Ses valises: </a:t>
            </a:r>
            <a:r>
              <a:rPr lang="en" sz="1850" b="1" u="sng" dirty="0">
                <a:solidFill>
                  <a:srgbClr val="202124"/>
                </a:solidFill>
              </a:rPr>
              <a:t>les siennes</a:t>
            </a:r>
            <a:r>
              <a:rPr lang="en" sz="1850" b="1" dirty="0">
                <a:solidFill>
                  <a:srgbClr val="202124"/>
                </a:solidFill>
              </a:rPr>
              <a:t> (feminin pluriel)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Vos documents: </a:t>
            </a:r>
            <a:r>
              <a:rPr lang="en" sz="1850" b="1" u="sng" dirty="0">
                <a:solidFill>
                  <a:srgbClr val="202124"/>
                </a:solidFill>
              </a:rPr>
              <a:t>les vôtres</a:t>
            </a:r>
            <a:r>
              <a:rPr lang="en" dirty="0"/>
              <a:t> </a:t>
            </a:r>
            <a:r>
              <a:rPr lang="en" b="1" dirty="0">
                <a:solidFill>
                  <a:schemeClr val="dk1"/>
                </a:solidFill>
              </a:rPr>
              <a:t>(masculin pluriel)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Tes frères: </a:t>
            </a:r>
            <a:r>
              <a:rPr lang="en" sz="1850" b="1" u="sng" dirty="0">
                <a:solidFill>
                  <a:srgbClr val="202124"/>
                </a:solidFill>
              </a:rPr>
              <a:t>les tiens</a:t>
            </a:r>
            <a:r>
              <a:rPr lang="en" sz="1850" b="1" dirty="0">
                <a:solidFill>
                  <a:srgbClr val="202124"/>
                </a:solidFill>
              </a:rPr>
              <a:t> (masculin pluriel)</a:t>
            </a:r>
            <a:endParaRPr sz="21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b="1" dirty="0">
                <a:solidFill>
                  <a:srgbClr val="202124"/>
                </a:solidFill>
              </a:rPr>
              <a:t>C. Pronoms démonstratifs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Le meilleur restaurant de la ville est _____ qui se trouve devant la station de métro Atwater.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J’ai retourné tous les livres à la bibliothèque même _________ que je n’avais pas encore lus.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Quelle est ta voiture? _______ à gauche de l’autobus?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C. Pronoms démonstratifs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Le meilleur restaurant de la ville est </a:t>
            </a:r>
            <a:r>
              <a:rPr lang="en" sz="1850" b="1" u="sng" dirty="0">
                <a:solidFill>
                  <a:srgbClr val="202124"/>
                </a:solidFill>
              </a:rPr>
              <a:t>celui</a:t>
            </a:r>
            <a:r>
              <a:rPr lang="en" sz="1850" dirty="0">
                <a:solidFill>
                  <a:srgbClr val="202124"/>
                </a:solidFill>
              </a:rPr>
              <a:t> qui se trouve devant la station de métro Atwater. </a:t>
            </a:r>
            <a:r>
              <a:rPr lang="en" sz="1850" b="1" dirty="0">
                <a:solidFill>
                  <a:srgbClr val="202124"/>
                </a:solidFill>
              </a:rPr>
              <a:t>(restaurant = masculin singulier)</a:t>
            </a:r>
            <a:endParaRPr sz="1850" b="1" dirty="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J’ai retourné tous les livres à la bibliothèque même </a:t>
            </a:r>
            <a:r>
              <a:rPr lang="en" sz="1850" b="1" u="sng" dirty="0">
                <a:solidFill>
                  <a:srgbClr val="202124"/>
                </a:solidFill>
              </a:rPr>
              <a:t>ceux</a:t>
            </a:r>
            <a:r>
              <a:rPr lang="en" sz="1850" dirty="0">
                <a:solidFill>
                  <a:srgbClr val="202124"/>
                </a:solidFill>
              </a:rPr>
              <a:t> que je n’avais pas encore lus. </a:t>
            </a:r>
            <a:r>
              <a:rPr lang="en" sz="1850" b="1" dirty="0">
                <a:solidFill>
                  <a:srgbClr val="202124"/>
                </a:solidFill>
              </a:rPr>
              <a:t>(livres = masculin pluriel)</a:t>
            </a:r>
            <a:endParaRPr sz="1850" b="1" u="sng" dirty="0">
              <a:solidFill>
                <a:srgbClr val="202124"/>
              </a:solidFill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Quelle est ta voiture? </a:t>
            </a:r>
            <a:r>
              <a:rPr lang="en" sz="1850" b="1" u="sng" dirty="0">
                <a:solidFill>
                  <a:srgbClr val="202124"/>
                </a:solidFill>
              </a:rPr>
              <a:t>Celle-ci</a:t>
            </a:r>
            <a:r>
              <a:rPr lang="en" sz="1850" dirty="0">
                <a:solidFill>
                  <a:srgbClr val="202124"/>
                </a:solidFill>
              </a:rPr>
              <a:t> à gauche de l’autobus? 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(voiture = feminim singulier)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>
            <a:spLocks noGrp="1"/>
          </p:cNvSpPr>
          <p:nvPr>
            <p:ph type="body" idx="1"/>
          </p:nvPr>
        </p:nvSpPr>
        <p:spPr>
          <a:xfrm>
            <a:off x="2305350" y="1763550"/>
            <a:ext cx="4533300" cy="16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MERCI!</a:t>
            </a:r>
            <a:endParaRPr sz="9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842850" y="2068200"/>
            <a:ext cx="7458300" cy="10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lang="fr-FR" sz="4300" dirty="0">
                <a:solidFill>
                  <a:schemeClr val="dk1"/>
                </a:solidFill>
              </a:rPr>
              <a:t>Qu’est-ce que c’est un «</a:t>
            </a:r>
            <a:r>
              <a:rPr lang="fr-FR" sz="4300" b="1" dirty="0">
                <a:solidFill>
                  <a:schemeClr val="dk1"/>
                </a:solidFill>
              </a:rPr>
              <a:t>pronom</a:t>
            </a:r>
            <a:r>
              <a:rPr lang="fr-FR" sz="4300" dirty="0">
                <a:solidFill>
                  <a:schemeClr val="dk1"/>
                </a:solidFill>
              </a:rPr>
              <a:t>»?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1239300"/>
            <a:ext cx="8520600" cy="26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 dirty="0">
                <a:solidFill>
                  <a:schemeClr val="dk1"/>
                </a:solidFill>
              </a:rPr>
              <a:t>Réponse: </a:t>
            </a:r>
            <a:r>
              <a:rPr lang="en" sz="2700" dirty="0">
                <a:solidFill>
                  <a:schemeClr val="dk1"/>
                </a:solidFill>
              </a:rPr>
              <a:t>Un pronom est un mot qui représente ou remplace un nom dans une phrase.</a:t>
            </a:r>
            <a:endParaRPr sz="2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chemeClr val="dk1"/>
                </a:solidFill>
              </a:rPr>
              <a:t>Exemples de pronoms:</a:t>
            </a:r>
            <a:r>
              <a:rPr lang="en" sz="2700" dirty="0">
                <a:solidFill>
                  <a:schemeClr val="dk1"/>
                </a:solidFill>
              </a:rPr>
              <a:t> il, me, le mien, les leurs, ceci, cela, celui, aucun</a:t>
            </a:r>
            <a:endParaRPr sz="27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311700" y="1988400"/>
            <a:ext cx="8520600" cy="11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dirty="0">
                <a:solidFill>
                  <a:schemeClr val="dk1"/>
                </a:solidFill>
              </a:rPr>
              <a:t>Avant de voir quand on utilise un pronom, il faut connaître leurs différents types.</a:t>
            </a:r>
            <a:endParaRPr sz="2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842850" y="2068200"/>
            <a:ext cx="7458300" cy="10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 dirty="0">
                <a:solidFill>
                  <a:srgbClr val="202124"/>
                </a:solidFill>
              </a:rPr>
              <a:t>Les </a:t>
            </a:r>
            <a:r>
              <a:rPr lang="en" sz="3650" b="1" dirty="0">
                <a:solidFill>
                  <a:srgbClr val="202124"/>
                </a:solidFill>
              </a:rPr>
              <a:t>catégories </a:t>
            </a:r>
            <a:r>
              <a:rPr lang="en" sz="3650" dirty="0">
                <a:solidFill>
                  <a:srgbClr val="202124"/>
                </a:solidFill>
              </a:rPr>
              <a:t>de pronoms: </a:t>
            </a:r>
            <a:endParaRPr sz="36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2055600" y="863550"/>
            <a:ext cx="5032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50" dirty="0">
                <a:solidFill>
                  <a:srgbClr val="202124"/>
                </a:solidFill>
              </a:rPr>
              <a:t>Il y a </a:t>
            </a:r>
            <a:r>
              <a:rPr lang="en" sz="2350" b="1" dirty="0">
                <a:solidFill>
                  <a:srgbClr val="202124"/>
                </a:solidFill>
              </a:rPr>
              <a:t>6 </a:t>
            </a:r>
            <a:r>
              <a:rPr lang="en" sz="2350" dirty="0">
                <a:solidFill>
                  <a:srgbClr val="202124"/>
                </a:solidFill>
              </a:rPr>
              <a:t>catégories de pronoms.</a:t>
            </a:r>
            <a:endParaRPr sz="23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personnels</a:t>
            </a: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possessifs</a:t>
            </a: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démonstratifs</a:t>
            </a: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relatifs</a:t>
            </a: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interrogatifs</a:t>
            </a:r>
            <a:endParaRPr sz="2350" dirty="0">
              <a:solidFill>
                <a:srgbClr val="202124"/>
              </a:solidFill>
            </a:endParaRPr>
          </a:p>
          <a:p>
            <a:pPr marL="1371600" lvl="0" indent="-37782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350"/>
              <a:buAutoNum type="arabicPeriod"/>
            </a:pPr>
            <a:r>
              <a:rPr lang="en" sz="2350" dirty="0">
                <a:solidFill>
                  <a:srgbClr val="202124"/>
                </a:solidFill>
              </a:rPr>
              <a:t>Pronoms indéfinis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267450" y="1921800"/>
            <a:ext cx="8609100" cy="12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>
                <a:solidFill>
                  <a:srgbClr val="202124"/>
                </a:solidFill>
              </a:rPr>
              <a:t>Nous allons regarder les </a:t>
            </a:r>
            <a:r>
              <a:rPr lang="en" sz="3650" b="1">
                <a:solidFill>
                  <a:srgbClr val="202124"/>
                </a:solidFill>
              </a:rPr>
              <a:t>trois premières</a:t>
            </a:r>
            <a:r>
              <a:rPr lang="en" sz="3650">
                <a:solidFill>
                  <a:srgbClr val="202124"/>
                </a:solidFill>
              </a:rPr>
              <a:t> catégories.</a:t>
            </a:r>
            <a:endParaRPr sz="3650"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7737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1. Les pronoms personnels varient selon</a:t>
            </a:r>
            <a:endParaRPr sz="1850" dirty="0">
              <a:solidFill>
                <a:srgbClr val="202124"/>
              </a:solidFill>
            </a:endParaRP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en" sz="1850" dirty="0">
                <a:solidFill>
                  <a:srgbClr val="202124"/>
                </a:solidFill>
              </a:rPr>
              <a:t>La personne: je, tu, nous, ils </a:t>
            </a:r>
            <a:endParaRPr sz="1850" dirty="0">
              <a:solidFill>
                <a:srgbClr val="202124"/>
              </a:solidFill>
            </a:endParaRP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en" sz="1850" dirty="0">
                <a:solidFill>
                  <a:srgbClr val="202124"/>
                </a:solidFill>
              </a:rPr>
              <a:t>Le genre: il, elle</a:t>
            </a:r>
            <a:endParaRPr sz="1850" dirty="0">
              <a:solidFill>
                <a:srgbClr val="202124"/>
              </a:solidFill>
            </a:endParaRP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en" sz="1850" dirty="0">
                <a:solidFill>
                  <a:srgbClr val="202124"/>
                </a:solidFill>
              </a:rPr>
              <a:t>Le nombre: elle, elles</a:t>
            </a:r>
          </a:p>
          <a:p>
            <a:pPr marL="914400" lvl="0" indent="-346075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850"/>
              <a:buChar char="-"/>
            </a:pPr>
            <a:r>
              <a:rPr lang="fr-FR" sz="1850" dirty="0">
                <a:solidFill>
                  <a:srgbClr val="202124"/>
                </a:solidFill>
              </a:rPr>
              <a:t>La fonction: il (sujet), se (complément), le (complément)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u="sng" dirty="0">
                <a:solidFill>
                  <a:srgbClr val="202124"/>
                </a:solidFill>
              </a:rPr>
              <a:t>Ces pronoms désignent les six personnes de la conjugaison </a:t>
            </a:r>
            <a:endParaRPr sz="1850" u="sng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Par exemple:</a:t>
            </a:r>
            <a:r>
              <a:rPr lang="en" sz="1850" dirty="0">
                <a:solidFill>
                  <a:srgbClr val="202124"/>
                </a:solidFill>
              </a:rPr>
              <a:t> 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je, tu, il, elle, on, nous, vous, ils, elles,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me, te, se, nous, vous,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le, la, lui, les, leur, eux, en, y</a:t>
            </a:r>
            <a:endParaRPr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body" idx="1"/>
          </p:nvPr>
        </p:nvSpPr>
        <p:spPr>
          <a:xfrm>
            <a:off x="311700" y="1109400"/>
            <a:ext cx="8520600" cy="29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2. Les pronoms possessifs varient selon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	- Le possesseur (le mien, le vôtre)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dirty="0">
                <a:solidFill>
                  <a:srgbClr val="202124"/>
                </a:solidFill>
              </a:rPr>
              <a:t>	- Le genre et le nombre (la nôtre, les nôtres)</a:t>
            </a:r>
            <a:endParaRPr sz="1850" dirty="0">
              <a:solidFill>
                <a:srgbClr val="202124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dirty="0">
              <a:solidFill>
                <a:srgbClr val="202124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 u="sng" dirty="0">
                <a:solidFill>
                  <a:srgbClr val="202124"/>
                </a:solidFill>
              </a:rPr>
              <a:t>Ces pronoms remplacent un nom précédé d’un déterminant possessif</a:t>
            </a:r>
            <a:endParaRPr sz="1850" u="sng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 u="sng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b="1" dirty="0">
                <a:solidFill>
                  <a:srgbClr val="202124"/>
                </a:solidFill>
              </a:rPr>
              <a:t>Par exemple:</a:t>
            </a:r>
            <a:r>
              <a:rPr lang="en" sz="1850" dirty="0">
                <a:solidFill>
                  <a:srgbClr val="202124"/>
                </a:solidFill>
              </a:rPr>
              <a:t> </a:t>
            </a:r>
            <a:endParaRPr sz="1850" dirty="0">
              <a:solidFill>
                <a:srgbClr val="20212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50" dirty="0">
                <a:solidFill>
                  <a:srgbClr val="202124"/>
                </a:solidFill>
              </a:rPr>
              <a:t>le mien, la tienne, les siens, le nôtre, les vôtres, la leur</a:t>
            </a:r>
            <a:endParaRPr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599</Words>
  <Application>Microsoft Office PowerPoint</Application>
  <PresentationFormat>Affichage à l'écran (16:9)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Arial</vt:lpstr>
      <vt:lpstr>Simple Light</vt:lpstr>
      <vt:lpstr>Présentation sur les pronoms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sur les pronoms</dc:title>
  <cp:lastModifiedBy>Olivia Servant</cp:lastModifiedBy>
  <cp:revision>2</cp:revision>
  <dcterms:modified xsi:type="dcterms:W3CDTF">2024-06-01T17:50:07Z</dcterms:modified>
</cp:coreProperties>
</file>