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1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C4B2-3AD0-9343-9BDD-78EE6A753256}" type="datetimeFigureOut">
              <a:rPr lang="en-US" smtClean="0"/>
              <a:t>20-07-11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6383-A3D0-7C4F-855D-965A8494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98" y="33454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Summer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3574" y="5105400"/>
            <a:ext cx="3774025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Review of course outline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Building a presentation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Discussion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020"/>
            <a:ext cx="8229600" cy="1143000"/>
          </a:xfrm>
        </p:spPr>
        <p:txBody>
          <a:bodyPr/>
          <a:lstStyle/>
          <a:p>
            <a:r>
              <a:rPr lang="en-US" dirty="0" smtClean="0"/>
              <a:t>Due on 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875"/>
            <a:ext cx="8229600" cy="58380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1- Decide how you will present your project</a:t>
            </a:r>
          </a:p>
          <a:p>
            <a:pPr marL="0" indent="0">
              <a:buNone/>
            </a:pPr>
            <a:r>
              <a:rPr lang="en-US" sz="2800" dirty="0" smtClean="0"/>
              <a:t>2- Journal: My school experience (200 </a:t>
            </a:r>
            <a:r>
              <a:rPr lang="mr-IN" sz="2800" dirty="0" smtClean="0"/>
              <a:t>–</a:t>
            </a:r>
            <a:r>
              <a:rPr lang="en-US" sz="2800" dirty="0" smtClean="0"/>
              <a:t> 250 words)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3- Define: </a:t>
            </a:r>
            <a:r>
              <a:rPr lang="en-US" sz="2800" dirty="0" smtClean="0"/>
              <a:t>Pedagogy, curriculum, school, learning,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student, teacher</a:t>
            </a:r>
          </a:p>
          <a:p>
            <a:pPr marL="0" indent="0">
              <a:buNone/>
            </a:pPr>
            <a:r>
              <a:rPr lang="en-US" sz="2800" dirty="0" smtClean="0"/>
              <a:t> 			1- write down what you think it is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2- research and choose a good </a:t>
            </a:r>
            <a:r>
              <a:rPr lang="en-US" sz="2800" dirty="0" err="1" smtClean="0"/>
              <a:t>defn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3- create your own new definition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4- Find examples of 4 outdoor schools (</a:t>
            </a:r>
            <a:r>
              <a:rPr lang="en-US" sz="2800" dirty="0" err="1" smtClean="0"/>
              <a:t>google</a:t>
            </a:r>
            <a:r>
              <a:rPr lang="en-US" sz="2800" dirty="0" smtClean="0"/>
              <a:t>/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youtube</a:t>
            </a:r>
            <a:r>
              <a:rPr lang="en-US" sz="2800" dirty="0" smtClean="0"/>
              <a:t>). Copy down links, make notes, and be prepared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to talk about them on Wednesday.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smtClean="0"/>
              <a:t>Submit your </a:t>
            </a:r>
            <a:r>
              <a:rPr lang="en-US" sz="2800" dirty="0" smtClean="0"/>
              <a:t>work before 11 PM on Tuesday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68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Example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Classroom :    1-    a place were people go to learn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	  2-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		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	   3-    anywhere that learning takes 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5751" y="3275068"/>
            <a:ext cx="5937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 learning space, a room in which both children and adults learn. (</a:t>
            </a:r>
            <a:r>
              <a:rPr lang="en-US" sz="2800" dirty="0" err="1" smtClean="0">
                <a:solidFill>
                  <a:srgbClr val="FFFFFF"/>
                </a:solidFill>
              </a:rPr>
              <a:t>wikipedia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82</Words>
  <Application>Microsoft Macintosh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Summer Project</vt:lpstr>
      <vt:lpstr>Due on Tuesday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Project</dc:title>
  <dc:creator>James Watts</dc:creator>
  <cp:lastModifiedBy>James Watts</cp:lastModifiedBy>
  <cp:revision>6</cp:revision>
  <dcterms:created xsi:type="dcterms:W3CDTF">2020-07-11T18:56:54Z</dcterms:created>
  <dcterms:modified xsi:type="dcterms:W3CDTF">2020-07-11T19:38:47Z</dcterms:modified>
</cp:coreProperties>
</file>